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31" r:id="rId51"/>
    <p:sldId id="432" r:id="rId52"/>
    <p:sldId id="406" r:id="rId53"/>
    <p:sldId id="428" r:id="rId54"/>
    <p:sldId id="429" r:id="rId55"/>
    <p:sldId id="38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6" d="100"/>
          <a:sy n="46" d="100"/>
        </p:scale>
        <p:origin x="140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4682</TotalTime>
  <Words>3634</Words>
  <Application>Microsoft Office PowerPoint</Application>
  <PresentationFormat>Widescreen</PresentationFormat>
  <Paragraphs>374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278</cp:revision>
  <dcterms:created xsi:type="dcterms:W3CDTF">2021-08-14T09:32:24Z</dcterms:created>
  <dcterms:modified xsi:type="dcterms:W3CDTF">2025-05-20T20:09:58Z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